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256" r:id="rId2"/>
    <p:sldId id="312" r:id="rId3"/>
    <p:sldId id="311" r:id="rId4"/>
    <p:sldId id="268" r:id="rId5"/>
  </p:sldIdLst>
  <p:sldSz cx="9144000" cy="5143500" type="screen16x9"/>
  <p:notesSz cx="9144000" cy="5143500"/>
  <p:defaultTextStyle>
    <a:defPPr>
      <a:defRPr lang="en-US"/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lang="en-US" sz="1400" b="0" i="0" u="none" strike="noStrike" cap="none" dirty="0">
        <a:solidFill>
          <a:srgbClr val="000000"/>
        </a:solidFill>
        <a:latin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3197A23-1B71-468F-93C1-194A929A6EE0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3969" autoAdjust="0"/>
  </p:normalViewPr>
  <p:slideViewPr>
    <p:cSldViewPr>
      <p:cViewPr varScale="1">
        <p:scale>
          <a:sx n="86" d="100"/>
          <a:sy n="86" d="100"/>
        </p:scale>
        <p:origin x="10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65459-4C01-9248-BDAA-F28591FAF6F5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27042-6B61-B148-8485-8BBBFAA13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2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rtlCol="0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7019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9507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rtlCol="0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;p2">
            <a:extLst>
              <a:ext uri="{8958B66B-13E1-48CE-982F-764F5B4C6B2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3E560541-205C-4A74-94BD-B71A3DF95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1pPr>
            <a:lvl2pPr lvl="1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2pPr>
            <a:lvl3pPr lvl="2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3pPr>
            <a:lvl4pPr lvl="3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4pPr>
            <a:lvl5pPr lvl="4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5pPr>
            <a:lvl6pPr lvl="5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6pPr>
            <a:lvl7pPr lvl="6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7pPr>
            <a:lvl8pPr lvl="7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8pPr>
            <a:lvl9pPr lvl="8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5200" dirty="0"/>
            </a:lvl9pPr>
          </a:lstStyle>
          <a:p>
            <a:endParaRPr lang="en-US" dirty="0"/>
          </a:p>
        </p:txBody>
      </p:sp>
      <p:sp>
        <p:nvSpPr>
          <p:cNvPr id="3" name="Google Shape;11;p2">
            <a:extLst>
              <a:ext uri="{E037ECD5-F35B-4656-8FBB-95D5AFD845D9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CA9D7A04-500F-4C60-98A2-33ED0A882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800" dirty="0"/>
            </a:lvl9pPr>
          </a:lstStyle>
          <a:p>
            <a:endParaRPr lang="en-US" dirty="0"/>
          </a:p>
        </p:txBody>
      </p:sp>
      <p:sp>
        <p:nvSpPr>
          <p:cNvPr id="4" name="Google Shape;12;p2">
            <a:extLst>
              <a:ext uri="{B0BE6605-5815-4DDB-A7F1-0F267BC4712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E2B4CEE7-0147-44C6-ACB6-3FC64D8D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333850D-94C8-4C93-A1D1-CF4204ECDD0A}" type="slidenum">
              <a:t>‹#›</a:t>
            </a:fld>
            <a:endParaRPr lang="en-US" dirty="0"/>
          </a:p>
        </p:txBody>
      </p:sp>
    </p:spTree>
    <p:extLst>
      <p:ext uri="{F9CDBB26-7B80-4C8E-B9E6-8E054D7DC3AA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;p3">
            <a:extLst>
              <a:ext uri="{B6E1E30F-DED7-44C1-A8DA-7FC5348DE5A7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4559E9BE-13E9-4657-9E40-A2B65272B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1pPr>
            <a:lvl2pPr lvl="1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2pPr>
            <a:lvl3pPr lvl="2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3pPr>
            <a:lvl4pPr lvl="3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4pPr>
            <a:lvl5pPr lvl="4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5pPr>
            <a:lvl6pPr lvl="5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6pPr>
            <a:lvl7pPr lvl="6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7pPr>
            <a:lvl8pPr lvl="7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8pPr>
            <a:lvl9pPr lvl="8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3600" dirty="0"/>
            </a:lvl9pPr>
          </a:lstStyle>
          <a:p>
            <a:endParaRPr lang="en-US" dirty="0"/>
          </a:p>
        </p:txBody>
      </p:sp>
      <p:sp>
        <p:nvSpPr>
          <p:cNvPr id="3" name="Google Shape;15;p3">
            <a:extLst>
              <a:ext uri="{E732DF44-5CA6-4B40-BED0-81262D257AE9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BA609BAB-6E92-466F-980C-997E23A5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514534D0-C60A-4931-B4D7-C3EFD83B43E8}" type="slidenum">
              <a:t>‹#›</a:t>
            </a:fld>
            <a:endParaRPr lang="en-US" dirty="0"/>
          </a:p>
        </p:txBody>
      </p:sp>
    </p:spTree>
    <p:extLst>
      <p:ext uri="{8DB3FB74-D761-4E65-B303-26E230F989EC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1;p5">
            <a:extLst>
              <a:ext uri="{7FCF4F82-F3FB-4623-A938-D6751D8B17A4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370EC70F-8379-42C0-ADC6-7C7CD9987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ct val="1000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ct val="1000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ct val="1000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ct val="1000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ct val="1000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ct val="1000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ct val="1000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ct val="1000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ct val="100000"/>
              <a:buNone/>
            </a:lvl9pPr>
          </a:lstStyle>
          <a:p>
            <a:endParaRPr lang="en-US" dirty="0"/>
          </a:p>
        </p:txBody>
      </p:sp>
      <p:sp>
        <p:nvSpPr>
          <p:cNvPr id="3" name="Google Shape;22;p5">
            <a:extLst>
              <a:ext uri="{F3F94F84-8AAB-430E-B46A-14CD446155F3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64F1F40F-C33C-4A50-9AC4-EF6BAB0BB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marL="457200" lvl="0" indent="-317499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400" dirty="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9pPr>
          </a:lstStyle>
          <a:p>
            <a:endParaRPr lang="en-US" dirty="0"/>
          </a:p>
        </p:txBody>
      </p:sp>
      <p:sp>
        <p:nvSpPr>
          <p:cNvPr id="4" name="Google Shape;23;p5">
            <a:extLst>
              <a:ext uri="{0EB1E38C-11A3-4ACD-9EB5-52A8D00FFDAE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23008B3E-D628-4252-9AC2-D20961F7A7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2399" y="1152475"/>
            <a:ext cx="39999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marL="457200" lvl="0" indent="-317499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400" dirty="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9pPr>
          </a:lstStyle>
          <a:p>
            <a:endParaRPr lang="en-US" dirty="0"/>
          </a:p>
        </p:txBody>
      </p:sp>
      <p:sp>
        <p:nvSpPr>
          <p:cNvPr id="5" name="Google Shape;24;p5">
            <a:extLst>
              <a:ext uri="{91E241C2-6E7F-4650-A33E-05C2149E8C04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BC77796F-B567-4868-B80C-7876F4397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B498E656-4B09-47EA-8E6B-EF857754244A}" type="slidenum">
              <a:t>‹#›</a:t>
            </a:fld>
            <a:endParaRPr lang="en-US" dirty="0"/>
          </a:p>
        </p:txBody>
      </p:sp>
    </p:spTree>
    <p:extLst>
      <p:ext uri="{ACEF6906-CBAD-4371-B6CB-2F51B03B2231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6;p6">
            <a:extLst>
              <a:ext uri="{430ACF42-1B0C-4F8D-8836-F21FF5F7651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FE9F73CE-1E2F-4028-AA96-41AD66182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ct val="1000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ct val="1000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ct val="1000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ct val="1000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ct val="1000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ct val="1000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ct val="1000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ct val="1000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ct val="100000"/>
              <a:buNone/>
            </a:lvl9pPr>
          </a:lstStyle>
          <a:p>
            <a:endParaRPr lang="en-US" dirty="0"/>
          </a:p>
        </p:txBody>
      </p:sp>
      <p:sp>
        <p:nvSpPr>
          <p:cNvPr id="3" name="Google Shape;27;p6">
            <a:extLst>
              <a:ext uri="{9EA7B7BE-7CF5-4A39-800F-3383F315FCC9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8725FDBD-CD80-4190-817A-3AB95AC3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DF846598-9B5E-41ED-AAC4-40140A8EDB30}" type="slidenum">
              <a:t>‹#›</a:t>
            </a:fld>
            <a:endParaRPr lang="en-US" dirty="0"/>
          </a:p>
        </p:txBody>
      </p:sp>
    </p:spTree>
    <p:extLst>
      <p:ext uri="{191E9FA5-4CDA-4C44-87AA-5280EDF85C6C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9;p7">
            <a:extLst>
              <a:ext uri="{EF598B56-E157-4BC2-9969-A467D34A8261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33BD5D76-9D25-453D-A89E-BBF218724203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11700" y="555600"/>
            <a:ext cx="2808000" cy="755699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1pPr>
            <a:lvl2pPr lvl="1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2pPr>
            <a:lvl3pPr lvl="2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3pPr>
            <a:lvl4pPr lvl="3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4pPr>
            <a:lvl5pPr lvl="4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5pPr>
            <a:lvl6pPr lvl="5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6pPr>
            <a:lvl7pPr lvl="6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7pPr>
            <a:lvl8pPr lvl="7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8pPr>
            <a:lvl9pPr lvl="8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400" dirty="0"/>
            </a:lvl9pPr>
          </a:lstStyle>
          <a:p>
            <a:endParaRPr lang="en-US" dirty="0"/>
          </a:p>
        </p:txBody>
      </p:sp>
      <p:sp>
        <p:nvSpPr>
          <p:cNvPr id="3" name="Google Shape;30;p7">
            <a:extLst>
              <a:ext uri="{69DF0927-70EB-428F-9FBE-829317DE3B84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975AB900-376B-4CF9-813A-9872A7D6361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ct val="100000"/>
              <a:buChar char="●"/>
              <a:defRPr lang="en-US" sz="1200" dirty="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ct val="100000"/>
              <a:buChar char="○"/>
              <a:defRPr lang="en-US" sz="1200" dirty="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ct val="100000"/>
              <a:buChar char="■"/>
              <a:defRPr lang="en-US" sz="1200" dirty="0"/>
            </a:lvl9pPr>
          </a:lstStyle>
          <a:p>
            <a:endParaRPr lang="en-US" dirty="0"/>
          </a:p>
        </p:txBody>
      </p:sp>
      <p:sp>
        <p:nvSpPr>
          <p:cNvPr id="4" name="Google Shape;31;p7">
            <a:extLst>
              <a:ext uri="{9F838A86-61A6-44C0-9BE3-7F912742218E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0B1903B7-B2D3-475D-8CE7-A6B03B9A2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F11ED259-1CB6-437F-9FED-4B2EB51E6F2E}" type="slidenum">
              <a:t>‹#›</a:t>
            </a:fld>
            <a:endParaRPr lang="en-US" dirty="0"/>
          </a:p>
        </p:txBody>
      </p:sp>
    </p:spTree>
    <p:extLst>
      <p:ext uri="{68347F9D-8C45-4940-9F70-8A39E5C2B3AD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;p8">
            <a:extLst>
              <a:ext uri="{F6C5DA25-4CF3-485D-8553-3052431782D9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C2370B5F-793D-4142-A1EE-C7F2CF9CE4D6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1pPr>
            <a:lvl2pPr lvl="1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2pPr>
            <a:lvl3pPr lvl="2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3pPr>
            <a:lvl4pPr lvl="3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4pPr>
            <a:lvl5pPr lvl="4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5pPr>
            <a:lvl6pPr lvl="5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6pPr>
            <a:lvl7pPr lvl="6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7pPr>
            <a:lvl8pPr lvl="7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8pPr>
            <a:lvl9pPr lvl="8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800" dirty="0"/>
            </a:lvl9pPr>
          </a:lstStyle>
          <a:p>
            <a:endParaRPr lang="en-US" dirty="0"/>
          </a:p>
        </p:txBody>
      </p:sp>
      <p:sp>
        <p:nvSpPr>
          <p:cNvPr id="3" name="Google Shape;34;p8">
            <a:extLst>
              <a:ext uri="{3DC4E309-9D80-4B24-B0D9-ED8E7B825225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4AB9B6EF-8F58-4469-8E4E-63EB07FECD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C0ECC71F-D2A4-47AE-997D-F87F9B997971}" type="slidenum">
              <a:t>‹#›</a:t>
            </a:fld>
            <a:endParaRPr lang="en-US" dirty="0"/>
          </a:p>
        </p:txBody>
      </p:sp>
    </p:spTree>
    <p:extLst>
      <p:ext uri="{862199FE-BE43-4207-BC45-6DBA361E2377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and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;p9">
            <a:extLst>
              <a:ext uri="{72D797F7-A52A-47A4-8A1D-3E8A41E2C926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9E410595-BE6E-420D-89D5-8F5CEC631467}"/>
              </a:ext>
            </a:extLst>
          </p:cNvPr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vert="horz" wrap="square" lIns="91425" tIns="91425" rIns="91425" bIns="91425" rtlCol="0" anchor="ctr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" name="Google Shape;37;p9">
            <a:extLst>
              <a:ext uri="{EF76CE5D-417E-4B5F-90C2-4F192489E157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530B3743-F5A3-4F4B-A7BC-8F8A761FC777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1pPr>
            <a:lvl2pPr lvl="1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2pPr>
            <a:lvl3pPr lvl="2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3pPr>
            <a:lvl4pPr lvl="3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4pPr>
            <a:lvl5pPr lvl="4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5pPr>
            <a:lvl6pPr lvl="5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6pPr>
            <a:lvl7pPr lvl="6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7pPr>
            <a:lvl8pPr lvl="7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8pPr>
            <a:lvl9pPr lvl="8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4200" dirty="0"/>
            </a:lvl9pPr>
          </a:lstStyle>
          <a:p>
            <a:endParaRPr lang="en-US" dirty="0"/>
          </a:p>
        </p:txBody>
      </p:sp>
      <p:sp>
        <p:nvSpPr>
          <p:cNvPr id="4" name="Google Shape;38;p9">
            <a:extLst>
              <a:ext uri="{67A296BF-A0E5-411C-B024-B3F1D651C3EB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F5022B8C-0D26-48E8-A063-DF14239968D7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2100" dirty="0"/>
            </a:lvl9pPr>
          </a:lstStyle>
          <a:p>
            <a:endParaRPr lang="en-US" dirty="0"/>
          </a:p>
        </p:txBody>
      </p:sp>
      <p:sp>
        <p:nvSpPr>
          <p:cNvPr id="5" name="Google Shape;39;p9">
            <a:extLst>
              <a:ext uri="{C1690AEB-7771-4079-9FA5-391B4D286D7C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5166EE55-9306-4273-B3CD-882ED6A43930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939499" y="724075"/>
            <a:ext cx="3837000" cy="3695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ct val="100000"/>
              <a:buChar char="●"/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SzPct val="100000"/>
              <a:buChar char="○"/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SzPct val="100000"/>
              <a:buChar char="■"/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SzPct val="100000"/>
              <a:buChar char="●"/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ct val="100000"/>
              <a:buChar char="○"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ct val="100000"/>
              <a:buChar char="■"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ct val="100000"/>
              <a:buChar char="●"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ct val="100000"/>
              <a:buChar char="○"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ct val="100000"/>
              <a:buChar char="■"/>
            </a:lvl9pPr>
          </a:lstStyle>
          <a:p>
            <a:endParaRPr lang="en-US" dirty="0"/>
          </a:p>
        </p:txBody>
      </p:sp>
      <p:sp>
        <p:nvSpPr>
          <p:cNvPr id="6" name="Google Shape;40;p9">
            <a:extLst>
              <a:ext uri="{6EEAC41A-848D-4F56-A568-84732CA245D6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955F2CC3-DD23-46CF-BF6E-D5F6D780A5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4BB1FE12-EE49-4C25-90D5-083A9B7C32EC}" type="slidenum">
              <a:t>‹#›</a:t>
            </a:fld>
            <a:endParaRPr lang="en-US" dirty="0"/>
          </a:p>
        </p:txBody>
      </p:sp>
    </p:spTree>
    <p:extLst>
      <p:ext uri="{C23DAF7F-51C3-40D0-86B6-7BECBDBED208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;p10">
            <a:extLst>
              <a:ext uri="{4B96DE37-AC4D-4DE5-B688-2F3192B8AF69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72B2A8D1-6411-41A3-8524-BD3EF209E47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lvl1pPr>
          </a:lstStyle>
          <a:p>
            <a:endParaRPr lang="en-US" dirty="0"/>
          </a:p>
        </p:txBody>
      </p:sp>
      <p:sp>
        <p:nvSpPr>
          <p:cNvPr id="3" name="Google Shape;43;p10">
            <a:extLst>
              <a:ext uri="{65EDA4C6-0FDC-4D5C-B325-C66FDF4EC460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F8637C4F-8607-434F-9ED3-1521F09A0360}"/>
              </a:ext>
            </a:extLst>
          </p:cNvPr>
          <p:cNvSpPr>
            <a:spLocks noGrp="1"/>
          </p:cNvSpPr>
          <p:nvPr>
            <p:ph type="sldNum" sz="quarter" idx="1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A3C4E5F6-994E-49AC-B69F-AE1E4926396C}" type="slidenum">
              <a:t>‹#›</a:t>
            </a:fld>
            <a:endParaRPr lang="en-US" dirty="0"/>
          </a:p>
        </p:txBody>
      </p:sp>
    </p:spTree>
    <p:extLst>
      <p:ext uri="{4B85646A-9209-4AC0-874C-59DB8AA4A1F3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5;p11">
            <a:extLst>
              <a:ext uri="{B3995205-9D33-4E12-AB0D-0B14873852CC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98470862-8DB4-4A54-8BDE-A795562FD9F0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1pPr>
            <a:lvl2pPr lvl="1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2pPr>
            <a:lvl3pPr lvl="2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3pPr>
            <a:lvl4pPr lvl="3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4pPr>
            <a:lvl5pPr lvl="4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5pPr>
            <a:lvl6pPr lvl="5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6pPr>
            <a:lvl7pPr lvl="6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7pPr>
            <a:lvl8pPr lvl="7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8pPr>
            <a:lvl9pPr lvl="8" algn="ctr">
              <a:spcBef>
                <a:spcPts val="0"/>
              </a:spcBef>
              <a:spcAft>
                <a:spcPts val="0"/>
              </a:spcAft>
              <a:buSzPct val="100000"/>
              <a:buNone/>
              <a:defRPr lang="en-US" sz="12000" dirty="0"/>
            </a:lvl9pPr>
          </a:lstStyle>
          <a:p>
            <a:r>
              <a:rPr lang="en-US" dirty="0"/>
              <a:t>xx%</a:t>
            </a:r>
          </a:p>
        </p:txBody>
      </p:sp>
      <p:sp>
        <p:nvSpPr>
          <p:cNvPr id="3" name="Google Shape;46;p11">
            <a:extLst>
              <a:ext uri="{926AC00A-CC0E-4F26-A31A-2719B73D142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217E5D0E-1B8A-4B3D-9558-01CD23DD409F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lvl1pPr>
            <a:lvl2pPr marL="914400" lvl="1" indent="-317499" algn="ctr">
              <a:spcBef>
                <a:spcPts val="0"/>
              </a:spcBef>
              <a:spcAft>
                <a:spcPts val="0"/>
              </a:spcAft>
              <a:buSzPct val="100000"/>
              <a:buChar char="○"/>
            </a:lvl2pPr>
            <a:lvl3pPr marL="1371600" lvl="2" indent="-317499" algn="ctr">
              <a:spcBef>
                <a:spcPts val="0"/>
              </a:spcBef>
              <a:spcAft>
                <a:spcPts val="0"/>
              </a:spcAft>
              <a:buSzPct val="100000"/>
              <a:buChar char="■"/>
            </a:lvl3pPr>
            <a:lvl4pPr marL="1828800" lvl="3" indent="-317499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lvl4pPr>
            <a:lvl5pPr marL="2286000" lvl="4" indent="-317499" algn="ctr">
              <a:spcBef>
                <a:spcPts val="0"/>
              </a:spcBef>
              <a:spcAft>
                <a:spcPts val="0"/>
              </a:spcAft>
              <a:buSzPct val="100000"/>
              <a:buChar char="○"/>
            </a:lvl5pPr>
            <a:lvl6pPr marL="2743200" lvl="5" indent="-317499" algn="ctr">
              <a:spcBef>
                <a:spcPts val="0"/>
              </a:spcBef>
              <a:spcAft>
                <a:spcPts val="0"/>
              </a:spcAft>
              <a:buSzPct val="100000"/>
              <a:buChar char="■"/>
            </a:lvl6pPr>
            <a:lvl7pPr marL="3200400" lvl="6" indent="-317499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lvl7pPr>
            <a:lvl8pPr marL="3657600" lvl="7" indent="-317499" algn="ctr">
              <a:spcBef>
                <a:spcPts val="0"/>
              </a:spcBef>
              <a:spcAft>
                <a:spcPts val="0"/>
              </a:spcAft>
              <a:buSzPct val="100000"/>
              <a:buChar char="○"/>
            </a:lvl8pPr>
            <a:lvl9pPr marL="4114800" lvl="8" indent="-317499" algn="ctr">
              <a:spcBef>
                <a:spcPts val="0"/>
              </a:spcBef>
              <a:spcAft>
                <a:spcPts val="0"/>
              </a:spcAft>
              <a:buSzPct val="100000"/>
              <a:buChar char="■"/>
            </a:lvl9pPr>
          </a:lstStyle>
          <a:p>
            <a:endParaRPr lang="en-US" dirty="0"/>
          </a:p>
        </p:txBody>
      </p:sp>
      <p:sp>
        <p:nvSpPr>
          <p:cNvPr id="4" name="Google Shape;47;p11">
            <a:extLst>
              <a:ext uri="{7D58BC85-7BF6-495C-AFE8-8BEC8CCFB69C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E2FFACF5-D858-4778-8AF9-E00ED30A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5AB27776-3BBE-442A-BBFE-66025561DFC4}" type="slidenum">
              <a:t>‹#›</a:t>
            </a:fld>
            <a:endParaRPr lang="en-US" dirty="0"/>
          </a:p>
        </p:txBody>
      </p:sp>
    </p:spTree>
    <p:extLst>
      <p:ext uri="{F0BC8365-D0D8-41C7-9C57-CCB614B669F2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Master1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;p1">
            <a:extLst>
              <a:ext uri="{22DBED00-0472-4E62-BB1B-1BB75E869BA0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18651034-81A1-40DE-8C81-9D557EF6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lang="en-US" sz="2800" dirty="0">
                <a:solidFill>
                  <a:schemeClr val="dk1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3" name="Google Shape;7;p1">
            <a:extLst>
              <a:ext uri="{AFF081AF-4FEB-49FC-9582-0B5952711901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759CD2EF-C9E4-422C-BB48-C3EE872CB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●"/>
              <a:defRPr lang="en-US" sz="1800" dirty="0">
                <a:solidFill>
                  <a:srgbClr val="595959"/>
                </a:solidFill>
              </a:defRPr>
            </a:lvl1pPr>
            <a:lvl2pPr marL="914400" lvl="1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○"/>
              <a:defRPr lang="en-US" dirty="0">
                <a:solidFill>
                  <a:srgbClr val="595959"/>
                </a:solidFill>
              </a:defRPr>
            </a:lvl2pPr>
            <a:lvl3pPr marL="1371600" lvl="2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■"/>
              <a:defRPr lang="en-US" dirty="0">
                <a:solidFill>
                  <a:srgbClr val="595959"/>
                </a:solidFill>
              </a:defRPr>
            </a:lvl3pPr>
            <a:lvl4pPr marL="1828800" lvl="3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●"/>
              <a:defRPr lang="en-US" dirty="0">
                <a:solidFill>
                  <a:srgbClr val="595959"/>
                </a:solidFill>
              </a:defRPr>
            </a:lvl4pPr>
            <a:lvl5pPr marL="2286000" lvl="4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○"/>
              <a:defRPr lang="en-US" dirty="0">
                <a:solidFill>
                  <a:srgbClr val="595959"/>
                </a:solidFill>
              </a:defRPr>
            </a:lvl5pPr>
            <a:lvl6pPr marL="2743200" lvl="5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■"/>
              <a:defRPr lang="en-US" dirty="0">
                <a:solidFill>
                  <a:srgbClr val="595959"/>
                </a:solidFill>
              </a:defRPr>
            </a:lvl6pPr>
            <a:lvl7pPr marL="3200400" lvl="6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●"/>
              <a:defRPr lang="en-US" dirty="0">
                <a:solidFill>
                  <a:srgbClr val="595959"/>
                </a:solidFill>
              </a:defRPr>
            </a:lvl7pPr>
            <a:lvl8pPr marL="3657600" lvl="7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○"/>
              <a:defRPr lang="en-US" dirty="0">
                <a:solidFill>
                  <a:srgbClr val="595959"/>
                </a:solidFill>
              </a:defRPr>
            </a:lvl8pPr>
            <a:lvl9pPr marL="4114800" lvl="8" indent="-317499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Char char="■"/>
              <a:defRPr lang="en-US" dirty="0">
                <a:solidFill>
                  <a:srgbClr val="595959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Google Shape;8;p1">
            <a:extLst>
              <a:ext uri="{90418536-2154-46D1-B241-44725E0AB56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C19B54C8-8FDB-4CA8-85D1-19A53D909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72458" y="466321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>
            <a:normAutofit/>
          </a:bodyPr>
          <a:lstStyle>
            <a:lvl1pPr lvl="0" algn="r">
              <a:buNone/>
              <a:defRPr lang="en-US" sz="1000" dirty="0">
                <a:solidFill>
                  <a:srgbClr val="595959"/>
                </a:solidFill>
              </a:defRPr>
            </a:lvl1pPr>
            <a:lvl2pPr lvl="1" algn="r">
              <a:buNone/>
              <a:defRPr lang="en-US" sz="1000" dirty="0">
                <a:solidFill>
                  <a:srgbClr val="595959"/>
                </a:solidFill>
              </a:defRPr>
            </a:lvl2pPr>
            <a:lvl3pPr lvl="2" algn="r">
              <a:buNone/>
              <a:defRPr lang="en-US" sz="1000" dirty="0">
                <a:solidFill>
                  <a:srgbClr val="595959"/>
                </a:solidFill>
              </a:defRPr>
            </a:lvl3pPr>
            <a:lvl4pPr lvl="3" algn="r">
              <a:buNone/>
              <a:defRPr lang="en-US" sz="1000" dirty="0">
                <a:solidFill>
                  <a:srgbClr val="595959"/>
                </a:solidFill>
              </a:defRPr>
            </a:lvl4pPr>
            <a:lvl5pPr lvl="4" algn="r">
              <a:buNone/>
              <a:defRPr lang="en-US" sz="1000" dirty="0">
                <a:solidFill>
                  <a:srgbClr val="595959"/>
                </a:solidFill>
              </a:defRPr>
            </a:lvl5pPr>
            <a:lvl6pPr lvl="5" algn="r">
              <a:buNone/>
              <a:defRPr lang="en-US" sz="1000" dirty="0">
                <a:solidFill>
                  <a:srgbClr val="595959"/>
                </a:solidFill>
              </a:defRPr>
            </a:lvl6pPr>
            <a:lvl7pPr lvl="6" algn="r">
              <a:buNone/>
              <a:defRPr lang="en-US" sz="1000" dirty="0">
                <a:solidFill>
                  <a:srgbClr val="595959"/>
                </a:solidFill>
              </a:defRPr>
            </a:lvl7pPr>
            <a:lvl8pPr lvl="7" algn="r">
              <a:buNone/>
              <a:defRPr lang="en-US" sz="1000" dirty="0">
                <a:solidFill>
                  <a:srgbClr val="595959"/>
                </a:solidFill>
              </a:defRPr>
            </a:lvl8pPr>
            <a:lvl9pPr lvl="8" algn="r">
              <a:buNone/>
              <a:defRPr lang="en-US" sz="1000" dirty="0">
                <a:solidFill>
                  <a:srgbClr val="595959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C8C9A727-003F-4A26-BBE2-440E159C1429}" type="slidenum">
              <a:t>‹#›</a:t>
            </a:fld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9pPr>
    </p:titleStyle>
    <p:bodyStyle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9pPr>
    </p:bodyStyle>
    <p:otherStyle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US" sz="1400" b="0" i="0" u="none" strike="noStrike" cap="none" dirty="0">
          <a:solidFill>
            <a:srgbClr val="000000"/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1ABC4FE0-5B94-4E5B-B764-87EBB54DC58B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C18C9B9F-165A-4FC5-A9C2-831D75F25656}"/>
              </a:ext>
            </a:extLst>
          </p:cNvPr>
          <p:cNvSpPr/>
          <p:nvPr/>
        </p:nvSpPr>
        <p:spPr>
          <a:xfrm>
            <a:off x="0" y="0"/>
            <a:ext cx="3124198" cy="51435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pic>
        <p:nvPicPr>
          <p:cNvPr id="3" name="Picture 4" descr="India's success is bolstered by global capability centers | nasscom | The  Official Community of Indian IT Industry">
            <a:extLst>
              <a:ext uri="{D47C2CD3-CD7A-414E-91DD-DAE95A1BF47C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3A5BD778-5C63-4480-BCC5-6E7319F35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r="22531"/>
          <a:stretch>
            <a:fillRect/>
          </a:stretch>
        </p:blipFill>
        <p:spPr>
          <a:xfrm>
            <a:off x="3124199" y="0"/>
            <a:ext cx="6019799" cy="5143500"/>
          </a:xfrm>
          <a:prstGeom prst="rect">
            <a:avLst/>
          </a:prstGeom>
          <a:noFill/>
        </p:spPr>
      </p:pic>
      <p:sp>
        <p:nvSpPr>
          <p:cNvPr id="4" name="Google Shape;55;p13">
            <a:extLst>
              <a:ext uri="{D0E99FD0-A487-467B-A8A8-D0183E70404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8E025E8B-A741-446F-89F4-DA874C9891B1}"/>
              </a:ext>
            </a:extLst>
          </p:cNvPr>
          <p:cNvSpPr txBox="1"/>
          <p:nvPr/>
        </p:nvSpPr>
        <p:spPr>
          <a:xfrm>
            <a:off x="0" y="514350"/>
            <a:ext cx="3124199" cy="37548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2060"/>
                </a:solidFill>
                <a:latin typeface="+mj-lt"/>
              </a:rPr>
              <a:t>GCC Innovation Summit: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Powering the Future of Global Capability Centers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</p:spTree>
    <p:extLst>
      <p:ext uri="{6D067A8F-4C7D-4022-8CC7-F76758E4B2F2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4;p15">
            <a:extLst>
              <a:ext uri="{9A39BE44-3B8A-4EFA-B2EF-52AFBC172BB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14D18F37-A192-4881-8EA4-68778F233A61}"/>
              </a:ext>
            </a:extLst>
          </p:cNvPr>
          <p:cNvSpPr/>
          <p:nvPr/>
        </p:nvSpPr>
        <p:spPr>
          <a:xfrm>
            <a:off x="549100" y="458525"/>
            <a:ext cx="66899" cy="30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vert="horz" wrap="square" lIns="91425" tIns="91425" rIns="91425" bIns="91425" rtlCol="0" anchor="ctr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" name="Google Shape;75;p15">
            <a:extLst>
              <a:ext uri="{ACED7C86-AF65-491A-B84E-BC80A0B89FEB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58DAC6A7-8D3D-4EF2-AA55-767C90F500D5}"/>
              </a:ext>
            </a:extLst>
          </p:cNvPr>
          <p:cNvSpPr txBox="1"/>
          <p:nvPr/>
        </p:nvSpPr>
        <p:spPr>
          <a:xfrm>
            <a:off x="619873" y="335075"/>
            <a:ext cx="7228727" cy="55396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dirty="0">
                <a:latin typeface="Arial"/>
              </a:rPr>
              <a:t>GCC </a:t>
            </a:r>
            <a:r>
              <a:rPr lang="en-IN" sz="2400" b="1" dirty="0"/>
              <a:t>event</a:t>
            </a:r>
            <a:r>
              <a:rPr lang="en-IN" sz="2400" b="1" dirty="0">
                <a:latin typeface="Arial"/>
              </a:rPr>
              <a:t>: Launch Day Plan – 18 Oct 2024</a:t>
            </a:r>
          </a:p>
        </p:txBody>
      </p:sp>
      <p:graphicFrame>
        <p:nvGraphicFramePr>
          <p:cNvPr id="4" name="Table 3">
            <a:extLst>
              <a:ext uri="{EB22B775-96A7-4DD3-A4DC-25F62C6806A8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8E36D29F-0576-47BF-8B0C-FB38C67BF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94138"/>
              </p:ext>
            </p:extLst>
          </p:nvPr>
        </p:nvGraphicFramePr>
        <p:xfrm>
          <a:off x="549101" y="895350"/>
          <a:ext cx="8213900" cy="391307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98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725674935"/>
                    </a:ext>
                  </a:extLst>
                </a:gridCol>
                <a:gridCol w="1601573">
                  <a:extLst>
                    <a:ext uri="{9D8B030D-6E8A-4147-A177-3AD203B41FA5}">
                      <a16:colId xmlns:a16="http://schemas.microsoft.com/office/drawing/2014/main" val="1831182762"/>
                    </a:ext>
                  </a:extLst>
                </a:gridCol>
                <a:gridCol w="3721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930">
                  <a:extLst>
                    <a:ext uri="{9D8B030D-6E8A-4147-A177-3AD203B41FA5}">
                      <a16:colId xmlns:a16="http://schemas.microsoft.com/office/drawing/2014/main" val="4023551775"/>
                    </a:ext>
                  </a:extLst>
                </a:gridCol>
              </a:tblGrid>
              <a:tr h="3337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15:00 – 15:30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30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Registration and Hi-Tea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Participants arrive, register, and network over coffee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6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15:30 – 15:40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Opening Remarks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Welcome note and GCC landscape overview by CEO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MSR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15:40 – 15:50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Lamp lighting ceremony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Jayesh Ranjan, MSR, Sujit Jagirdar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2989655072"/>
                  </a:ext>
                </a:extLst>
              </a:tr>
              <a:tr h="33376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15:50 – 16:05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Keynote Address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Government support and guidance for GCC ecosystem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Jayesh Ranjan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105660032"/>
                  </a:ext>
                </a:extLst>
              </a:tr>
              <a:tr h="52448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16:05 – 16.35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30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Keynote Address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6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Make in India: The Global Capability Destination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Vikram Ahuja 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2178350234"/>
                  </a:ext>
                </a:extLst>
              </a:tr>
              <a:tr h="511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16:35 – 17.10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35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Closed room conversation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Jayesh Ranjan + ANSR + Summit Consulting + </a:t>
                      </a:r>
                      <a:r>
                        <a:rPr lang="en-US" sz="800" b="0" u="none" strike="noStrike" cap="none" dirty="0" err="1">
                          <a:solidFill>
                            <a:schemeClr val="tx1"/>
                          </a:solidFill>
                        </a:rPr>
                        <a:t>T-Hub</a:t>
                      </a: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 + GCC leaders </a:t>
                      </a:r>
                      <a:b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(GCC market, the future of GCCs, what’s next from </a:t>
                      </a:r>
                      <a:r>
                        <a:rPr lang="en-US" sz="800" b="0" u="none" strike="noStrike" cap="none" dirty="0" err="1">
                          <a:solidFill>
                            <a:schemeClr val="tx1"/>
                          </a:solidFill>
                        </a:rPr>
                        <a:t>Hyd</a:t>
                      </a: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800" b="0" u="none" strike="noStrike" cap="none" dirty="0" err="1">
                          <a:solidFill>
                            <a:schemeClr val="tx1"/>
                          </a:solidFill>
                        </a:rPr>
                        <a:t>Hyd</a:t>
                      </a: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 3.0 to 4.0 transformation)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u="none" strike="noStrike" cap="none" noProof="0" dirty="0">
                          <a:solidFill>
                            <a:schemeClr val="tx1"/>
                          </a:solidFill>
                        </a:rPr>
                        <a:t>Parallel track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74541805"/>
                  </a:ext>
                </a:extLst>
              </a:tr>
              <a:tr h="23862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16.35 – 16.45 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Tea Break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531063644"/>
                  </a:ext>
                </a:extLst>
              </a:tr>
              <a:tr h="23862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16:45 – 17:00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Sponsor presentation 1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Keynote talk : </a:t>
                      </a:r>
                      <a:r>
                        <a:rPr lang="en-IN" sz="800" b="0" u="none" strike="noStrike" cap="none" dirty="0" err="1">
                          <a:solidFill>
                            <a:schemeClr val="tx1"/>
                          </a:solidFill>
                        </a:rPr>
                        <a:t>StatusNeo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396924628"/>
                  </a:ext>
                </a:extLst>
              </a:tr>
              <a:tr h="92725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17.00  – 17.15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Lightening Talks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1 Lightening talk from GCC leader + startup collaboration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Sandeep Sharma + Merry Electronics representative 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278621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176528"/>
      </p:ext>
      <p:ext uri="{AB7844F3-9FE4-47DB-9A54-8E40B1532DCB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4;p15">
            <a:extLst>
              <a:ext uri="{9A39BE44-3B8A-4EFA-B2EF-52AFBC172BB2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14D18F37-A192-4881-8EA4-68778F233A61}"/>
              </a:ext>
            </a:extLst>
          </p:cNvPr>
          <p:cNvSpPr/>
          <p:nvPr/>
        </p:nvSpPr>
        <p:spPr>
          <a:xfrm>
            <a:off x="549100" y="458525"/>
            <a:ext cx="66899" cy="30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vert="horz" wrap="square" lIns="91425" tIns="91425" rIns="91425" bIns="91425" rtlCol="0" anchor="ctr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" name="Google Shape;75;p15">
            <a:extLst>
              <a:ext uri="{ACED7C86-AF65-491A-B84E-BC80A0B89FEB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58DAC6A7-8D3D-4EF2-AA55-767C90F500D5}"/>
              </a:ext>
            </a:extLst>
          </p:cNvPr>
          <p:cNvSpPr txBox="1"/>
          <p:nvPr/>
        </p:nvSpPr>
        <p:spPr>
          <a:xfrm>
            <a:off x="619873" y="335075"/>
            <a:ext cx="7228727" cy="55396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dirty="0">
                <a:latin typeface="Arial"/>
              </a:rPr>
              <a:t>GCC </a:t>
            </a:r>
            <a:r>
              <a:rPr lang="en-IN" sz="2400" b="1" dirty="0"/>
              <a:t>event</a:t>
            </a:r>
            <a:r>
              <a:rPr lang="en-IN" sz="2400" b="1" dirty="0">
                <a:latin typeface="Arial"/>
              </a:rPr>
              <a:t>: Launch Day Plan – </a:t>
            </a:r>
            <a:r>
              <a:rPr lang="en-IN" sz="2400" b="1" dirty="0"/>
              <a:t>18 Oct</a:t>
            </a:r>
            <a:r>
              <a:rPr lang="en-IN" sz="2400" b="1" dirty="0">
                <a:latin typeface="Arial"/>
              </a:rPr>
              <a:t> </a:t>
            </a:r>
            <a:r>
              <a:rPr lang="en-IN" sz="2400" b="1" dirty="0"/>
              <a:t>2024</a:t>
            </a:r>
            <a:endParaRPr lang="en-IN" sz="2400" b="1" dirty="0">
              <a:latin typeface="Arial"/>
            </a:endParaRPr>
          </a:p>
        </p:txBody>
      </p:sp>
      <p:graphicFrame>
        <p:nvGraphicFramePr>
          <p:cNvPr id="4" name="Table 3">
            <a:extLst>
              <a:ext uri="{EB22B775-96A7-4DD3-A4DC-25F62C6806A8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8E36D29F-0576-47BF-8B0C-FB38C67BF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95088"/>
              </p:ext>
            </p:extLst>
          </p:nvPr>
        </p:nvGraphicFramePr>
        <p:xfrm>
          <a:off x="549101" y="895395"/>
          <a:ext cx="8213900" cy="391303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7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36260784"/>
                    </a:ext>
                  </a:extLst>
                </a:gridCol>
                <a:gridCol w="1641573">
                  <a:extLst>
                    <a:ext uri="{9D8B030D-6E8A-4147-A177-3AD203B41FA5}">
                      <a16:colId xmlns:a16="http://schemas.microsoft.com/office/drawing/2014/main" val="1831182762"/>
                    </a:ext>
                  </a:extLst>
                </a:gridCol>
                <a:gridCol w="3037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389">
                  <a:extLst>
                    <a:ext uri="{9D8B030D-6E8A-4147-A177-3AD203B41FA5}">
                      <a16:colId xmlns:a16="http://schemas.microsoft.com/office/drawing/2014/main" val="4023551775"/>
                    </a:ext>
                  </a:extLst>
                </a:gridCol>
              </a:tblGrid>
              <a:tr h="636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17:15 – 18:00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45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Panel discussion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Disruption from Within: Leveraging GCC as a Lever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Moderator: Sujit</a:t>
                      </a:r>
                    </a:p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GCC nominations: Evernorth, TJX, FedEx, BMS, </a:t>
                      </a:r>
                      <a:r>
                        <a:rPr lang="en-IN" sz="800" b="0" u="none" strike="noStrike" cap="none" dirty="0" err="1">
                          <a:solidFill>
                            <a:schemeClr val="tx1"/>
                          </a:solidFill>
                        </a:rPr>
                        <a:t>WebPT</a:t>
                      </a:r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, Standard Chartered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1269921812"/>
                  </a:ext>
                </a:extLst>
              </a:tr>
              <a:tr h="273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18:00 – 18:10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Startup showcase 1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213624137"/>
                  </a:ext>
                </a:extLst>
              </a:tr>
              <a:tr h="273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18:10 – 18:25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Sponsor presentation 2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Keynote talk : </a:t>
                      </a:r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Standard Chartered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TBD 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711369313"/>
                  </a:ext>
                </a:extLst>
              </a:tr>
              <a:tr h="429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18:25 – 18:45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20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Announcements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Sherpas and GCC council announcement + Report/paper launch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800" b="0" u="none" strike="noStrike" cap="none" dirty="0">
                          <a:solidFill>
                            <a:schemeClr val="tx1"/>
                          </a:solidFill>
                        </a:rPr>
                        <a:t>TBD (KSV/Vikram)</a:t>
                      </a:r>
                      <a:endParaRPr lang="en-IN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716860937"/>
                  </a:ext>
                </a:extLst>
              </a:tr>
              <a:tr h="741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18:45 – 19:10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25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Trailblazers of GCCs in </a:t>
                      </a:r>
                      <a:r>
                        <a:rPr lang="en-US" sz="800" b="1" u="none" strike="noStrike" cap="none" dirty="0" err="1">
                          <a:solidFill>
                            <a:schemeClr val="tx1"/>
                          </a:solidFill>
                        </a:rPr>
                        <a:t>Hyd</a:t>
                      </a:r>
                      <a:b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(Recognition of GCC leaders). 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>
                          <a:solidFill>
                            <a:schemeClr val="tx1"/>
                          </a:solidFill>
                        </a:rPr>
                        <a:t>20 GCCs </a:t>
                      </a: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US" sz="800" b="0" u="none" strike="noStrike" cap="none">
                          <a:solidFill>
                            <a:schemeClr val="tx1"/>
                          </a:solidFill>
                        </a:rPr>
                        <a:t>be recognized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800" b="0" i="0" u="none" strike="noStrike" cap="none" dirty="0">
                        <a:solidFill>
                          <a:srgbClr val="FF0000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380443512"/>
                  </a:ext>
                </a:extLst>
              </a:tr>
              <a:tr h="273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19:10 – 19:30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20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Srinivas </a:t>
                      </a:r>
                      <a:r>
                        <a:rPr lang="en-US" sz="800" b="1" u="none" strike="noStrike" cap="none" dirty="0" err="1">
                          <a:solidFill>
                            <a:schemeClr val="tx1"/>
                          </a:solidFill>
                        </a:rPr>
                        <a:t>Uppaluri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Lightening talk </a:t>
                      </a: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800" b="0" i="0" u="none" strike="noStrike" cap="none" dirty="0">
                        <a:solidFill>
                          <a:srgbClr val="FF0000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2537989160"/>
                  </a:ext>
                </a:extLst>
              </a:tr>
              <a:tr h="585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19:30 – 19:50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20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Signing of </a:t>
                      </a:r>
                      <a:r>
                        <a:rPr lang="en-US" sz="800" b="1" u="none" strike="noStrike" cap="none" dirty="0" err="1">
                          <a:solidFill>
                            <a:schemeClr val="tx1"/>
                          </a:solidFill>
                        </a:rPr>
                        <a:t>MoUs</a:t>
                      </a: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 with GCC Partners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Signing of the MoU between GCCs and </a:t>
                      </a:r>
                      <a:r>
                        <a:rPr lang="en-US" sz="800" b="0" u="none" strike="noStrike" cap="none" dirty="0" err="1">
                          <a:solidFill>
                            <a:schemeClr val="tx1"/>
                          </a:solidFill>
                        </a:rPr>
                        <a:t>T-Hub</a:t>
                      </a: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 to initiate a new collaboration, with support from the Telangana Government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+mj-lt"/>
                        <a:buNone/>
                      </a:pP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4104716905"/>
                  </a:ext>
                </a:extLst>
              </a:tr>
              <a:tr h="273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19:50 – 20:00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10 mins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Startup showcase 2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b="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+mj-lt"/>
                        <a:buAutoNum type="arabicPeriod"/>
                      </a:pP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3049293941"/>
                  </a:ext>
                </a:extLst>
              </a:tr>
              <a:tr h="42909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20.00 onwards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Startup stalls visit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1" u="none" strike="noStrike" cap="none" dirty="0">
                          <a:solidFill>
                            <a:schemeClr val="tx1"/>
                          </a:solidFill>
                        </a:rPr>
                        <a:t>Met gala dinner</a:t>
                      </a:r>
                      <a:endParaRPr lang="en-US" sz="8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u="none" strike="noStrike" cap="none" dirty="0">
                          <a:solidFill>
                            <a:schemeClr val="tx1"/>
                          </a:solidFill>
                        </a:rPr>
                        <a:t>Visit to 20 startup stalls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+mj-lt"/>
                        <a:buAutoNum type="arabicPeriod"/>
                      </a:pPr>
                      <a:endParaRPr lang="en-US" sz="8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9525" marB="0" anchor="ctr"/>
                </a:tc>
                <a:extLst>
                  <a:ext uri="{0D108BD9-81ED-4DB2-BD59-A6C34878D82A}">
                    <a16:rowId xmlns:a16="http://schemas.microsoft.com/office/drawing/2014/main" val="205750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452010"/>
      </p:ext>
      <p:ext uri="{AB7844F3-9FE4-47DB-9A54-8E40B1532DCB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14;p49">
            <a:extLst>
              <a:ext uri="{413A097C-50BB-4ABB-B4F0-5DE579290183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2D65C0DE-C668-4ECF-B399-75E8E3FB8FBF}"/>
              </a:ext>
            </a:extLst>
          </p:cNvPr>
          <p:cNvSpPr txBox="1"/>
          <p:nvPr/>
        </p:nvSpPr>
        <p:spPr>
          <a:xfrm>
            <a:off x="1890675" y="1692475"/>
            <a:ext cx="2332800" cy="148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rgbClr val="EA4824"/>
                </a:solidFill>
                <a:latin typeface="+mj-lt"/>
              </a:rPr>
              <a:t>Thank you</a:t>
            </a:r>
          </a:p>
        </p:txBody>
      </p:sp>
      <p:sp>
        <p:nvSpPr>
          <p:cNvPr id="3" name="Google Shape;1015;p49">
            <a:extLst>
              <a:ext uri="{097B5478-EC34-42AD-95F9-AA28DB47A54D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F064B4B3-2A94-4D8E-95F9-A5574B87FDE7}"/>
              </a:ext>
            </a:extLst>
          </p:cNvPr>
          <p:cNvSpPr txBox="1"/>
          <p:nvPr/>
        </p:nvSpPr>
        <p:spPr>
          <a:xfrm>
            <a:off x="4683215" y="1604725"/>
            <a:ext cx="25701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+mj-lt"/>
              </a:rPr>
              <a:t>T-Hub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+mj-lt"/>
              </a:rPr>
              <a:t>Corporate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+mj-lt"/>
              </a:rPr>
              <a:t>Innovation</a:t>
            </a:r>
          </a:p>
        </p:txBody>
      </p:sp>
      <p:sp>
        <p:nvSpPr>
          <p:cNvPr id="4" name="Google Shape;1016;p49">
            <a:extLst>
              <a:ext uri="{8B15D8F8-A550-446F-9D48-D2FB7D748DE6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829E888A-45E0-41D1-8138-D2857F2B212E}"/>
              </a:ext>
            </a:extLst>
          </p:cNvPr>
          <p:cNvSpPr/>
          <p:nvPr/>
        </p:nvSpPr>
        <p:spPr>
          <a:xfrm rot="5400000">
            <a:off x="-814822" y="2842740"/>
            <a:ext cx="1360500" cy="1424400"/>
          </a:xfrm>
          <a:prstGeom prst="blockArc">
            <a:avLst>
              <a:gd name="adj1" fmla="val 10800000"/>
              <a:gd name="adj2" fmla="val 21353302"/>
              <a:gd name="adj3" fmla="val 14248"/>
            </a:avLst>
          </a:prstGeom>
          <a:solidFill>
            <a:srgbClr val="EEEEEE"/>
          </a:solidFill>
          <a:ln>
            <a:noFill/>
          </a:ln>
        </p:spPr>
        <p:txBody>
          <a:bodyPr spcFirstLastPara="1" vert="horz" wrap="square" lIns="91425" tIns="91425" rIns="91425" bIns="91425" rtlCol="0" anchor="ctr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5" name="Google Shape;1017;p49">
            <a:extLst>
              <a:ext uri="{72B7CD69-2210-4DAB-8987-729B76417CDB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90DDD3E4-2A8A-488D-932F-33AD2734F1D6}"/>
              </a:ext>
            </a:extLst>
          </p:cNvPr>
          <p:cNvSpPr/>
          <p:nvPr/>
        </p:nvSpPr>
        <p:spPr>
          <a:xfrm rot="-5400000">
            <a:off x="8721901" y="1291872"/>
            <a:ext cx="986699" cy="1032900"/>
          </a:xfrm>
          <a:prstGeom prst="blockArc">
            <a:avLst>
              <a:gd name="adj1" fmla="val 10800000"/>
              <a:gd name="adj2" fmla="val 21353302"/>
              <a:gd name="adj3" fmla="val 14248"/>
            </a:avLst>
          </a:prstGeom>
          <a:solidFill>
            <a:srgbClr val="EEEEEE"/>
          </a:solidFill>
          <a:ln>
            <a:noFill/>
          </a:ln>
        </p:spPr>
        <p:txBody>
          <a:bodyPr spcFirstLastPara="1" vert="horz" wrap="square" lIns="91425" tIns="91425" rIns="91425" bIns="91425" rtlCol="0" anchor="ctr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cxnSp>
        <p:nvCxnSpPr>
          <p:cNvPr id="6" name="Google Shape;1018;p49">
            <a:extLst>
              <a:ext uri="{89335E86-4A1D-41EB-9992-F8A8E7EE5594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B762F04E-0497-45CF-BDBB-9EA3242BFC22}"/>
              </a:ext>
            </a:extLst>
          </p:cNvPr>
          <p:cNvCxnSpPr/>
          <p:nvPr/>
        </p:nvCxnSpPr>
        <p:spPr>
          <a:xfrm>
            <a:off x="4419375" y="1489674"/>
            <a:ext cx="0" cy="1892400"/>
          </a:xfrm>
          <a:prstGeom prst="line">
            <a:avLst/>
          </a:prstGeom>
          <a:noFill/>
          <a:ln w="9525" cap="flat">
            <a:solidFill>
              <a:srgbClr val="595959"/>
            </a:solidFill>
            <a:prstDash val="solid"/>
            <a:round/>
          </a:ln>
        </p:spPr>
      </p:cxnSp>
      <p:sp>
        <p:nvSpPr>
          <p:cNvPr id="7" name="Google Shape;1019;p49">
            <a:extLst>
              <a:ext uri="{DC9590B2-422C-4295-9DF8-6F1C001DC37B}">
                <a16:creationId xmlns:a16="http://schemas.microsoft.com/office/drawing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id="{18A834E6-FCE0-44BB-B93A-A2ACA59B7A49}"/>
              </a:ext>
            </a:extLst>
          </p:cNvPr>
          <p:cNvSpPr txBox="1"/>
          <p:nvPr/>
        </p:nvSpPr>
        <p:spPr>
          <a:xfrm>
            <a:off x="0" y="4866600"/>
            <a:ext cx="4634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dirty="0"/>
              <a:t>This document belongs to T-Hub. Its content is confidential and restricted to the recipients with written consent from T-Hub.</a:t>
            </a:r>
          </a:p>
        </p:txBody>
      </p:sp>
    </p:spTree>
    <p:extLst>
      <p:ext uri="{1A0A11C5-F34E-479A-9FCD-717BD02BA53C}">
        <p14:creationId xmlns:p14="http://schemas.microsoft.com/office/powerpoint/2010/main" xmlns:vt="http://schemas.openxmlformats.org/officeDocument/2006/docPropsVTypes" xmlns:ns1="http://schemas.openxmlformats.org/officeDocument/2006/extended-properties" xmlns:cs="http://schemas.microsoft.com/office/drawing/2012/chartStyle" xmlns:c="http://schemas.openxmlformats.org/drawingml/2006/chart" xmlns="" val="170057234320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381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381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5316</TotalTime>
  <Words>386</Words>
  <Application>Microsoft Office PowerPoint</Application>
  <PresentationFormat>On-screen Show (16:9)</PresentationFormat>
  <Paragraphs>87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Sujit Jagirdar</dc:creator>
  <cp:lastModifiedBy>Dheeraj Singh Rawal</cp:lastModifiedBy>
  <cp:revision>393</cp:revision>
  <dcterms:created xsi:type="dcterms:W3CDTF">2023-11-21T04:17:15Z</dcterms:created>
  <dcterms:modified xsi:type="dcterms:W3CDTF">2024-10-04T11:06:46Z</dcterms:modified>
</cp:coreProperties>
</file>